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4" r:id="rId5"/>
    <p:sldId id="258" r:id="rId6"/>
    <p:sldId id="260" r:id="rId7"/>
    <p:sldId id="262" r:id="rId8"/>
    <p:sldId id="263" r:id="rId9"/>
    <p:sldId id="267" r:id="rId10"/>
    <p:sldId id="261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80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34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46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80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51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9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03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6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01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26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44949-0179-44E3-81A9-4D6F9DC1E07D}" type="datetimeFigureOut">
              <a:rPr lang="it-IT" smtClean="0"/>
              <a:t>26/11/2019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27C18-E2EC-4545-8A9E-7A52256C6E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39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699" y="897262"/>
            <a:ext cx="7560859" cy="48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425073"/>
            <a:ext cx="10379335" cy="58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2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485720"/>
            <a:ext cx="10508777" cy="593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2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57" y="518616"/>
            <a:ext cx="10402040" cy="58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5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8" y="440510"/>
            <a:ext cx="10699845" cy="596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0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707" y="602443"/>
            <a:ext cx="9978684" cy="57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63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07" y="517772"/>
            <a:ext cx="10198382" cy="576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0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75" y="272221"/>
            <a:ext cx="10290412" cy="60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5" y="339938"/>
            <a:ext cx="10618801" cy="60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8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415996"/>
            <a:ext cx="10404103" cy="597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6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347480"/>
            <a:ext cx="10688084" cy="60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5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76" y="571499"/>
            <a:ext cx="10904560" cy="615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39" y="422218"/>
            <a:ext cx="10640737" cy="600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6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9" y="728661"/>
            <a:ext cx="10657090" cy="57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1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2" y="444467"/>
            <a:ext cx="10905290" cy="61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0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3" y="408553"/>
            <a:ext cx="10794184" cy="59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6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" y="455912"/>
            <a:ext cx="10557861" cy="59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4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31" y="441918"/>
            <a:ext cx="10742400" cy="59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1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9" y="439925"/>
            <a:ext cx="10740788" cy="59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13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Eraldo Giovanetto</dc:creator>
  <cp:lastModifiedBy>Eraldo Giovanetto</cp:lastModifiedBy>
  <cp:revision>4</cp:revision>
  <dcterms:created xsi:type="dcterms:W3CDTF">2019-11-26T17:56:16Z</dcterms:created>
  <dcterms:modified xsi:type="dcterms:W3CDTF">2019-11-26T19:46:01Z</dcterms:modified>
</cp:coreProperties>
</file>